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2.xml" ContentType="application/vnd.openxmlformats-officedocument.presentationml.tags+xml"/>
  <Override PartName="/ppt/notesSlides/notesSlide1.xml" ContentType="application/vnd.openxmlformats-officedocument.presentationml.notesSlide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22"/>
  </p:sldMasterIdLst>
  <p:notesMasterIdLst>
    <p:notesMasterId r:id="rId36"/>
  </p:notesMasterIdLst>
  <p:handoutMasterIdLst>
    <p:handoutMasterId r:id="rId37"/>
  </p:handoutMasterIdLst>
  <p:sldIdLst>
    <p:sldId id="902" r:id="rId23"/>
    <p:sldId id="954" r:id="rId24"/>
    <p:sldId id="971" r:id="rId25"/>
    <p:sldId id="972" r:id="rId26"/>
    <p:sldId id="973" r:id="rId27"/>
    <p:sldId id="975" r:id="rId28"/>
    <p:sldId id="976" r:id="rId29"/>
    <p:sldId id="978" r:id="rId30"/>
    <p:sldId id="961" r:id="rId31"/>
    <p:sldId id="977" r:id="rId32"/>
    <p:sldId id="968" r:id="rId33"/>
    <p:sldId id="979" r:id="rId34"/>
    <p:sldId id="980" r:id="rId35"/>
  </p:sldIdLst>
  <p:sldSz cx="12198350" cy="6858000"/>
  <p:notesSz cx="6858000" cy="9686925"/>
  <p:custDataLst>
    <p:custData r:id="rId13"/>
    <p:tags r:id="rId38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charts" id="{3A3B48AD-15EA-4791-98D6-A953F6F2B626}">
          <p14:sldIdLst>
            <p14:sldId id="902"/>
          </p14:sldIdLst>
        </p14:section>
        <p14:section name="Chapter divider" id="{CC70D825-3CA3-4316-8761-3EA054EBA032}">
          <p14:sldIdLst>
            <p14:sldId id="954"/>
            <p14:sldId id="971"/>
            <p14:sldId id="972"/>
            <p14:sldId id="973"/>
            <p14:sldId id="975"/>
            <p14:sldId id="976"/>
            <p14:sldId id="978"/>
            <p14:sldId id="961"/>
            <p14:sldId id="977"/>
            <p14:sldId id="968"/>
            <p14:sldId id="979"/>
            <p14:sldId id="980"/>
          </p14:sldIdLst>
        </p14:section>
      </p14:sectionLst>
    </p:ex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885" userDrawn="1">
          <p15:clr>
            <a:srgbClr val="A4A3A4"/>
          </p15:clr>
        </p15:guide>
        <p15:guide id="14" orient="horz" pos="2433" userDrawn="1">
          <p15:clr>
            <a:srgbClr val="A4A3A4"/>
          </p15:clr>
        </p15:guide>
        <p15:guide id="15" orient="horz" pos="2343" userDrawn="1">
          <p15:clr>
            <a:srgbClr val="A4A3A4"/>
          </p15:clr>
        </p15:guide>
        <p15:guide id="16" orient="horz" pos="8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  <a:srgbClr val="CDD9E1"/>
    <a:srgbClr val="00646E"/>
    <a:srgbClr val="D2D741"/>
    <a:srgbClr val="AAB414"/>
    <a:srgbClr val="879628"/>
    <a:srgbClr val="647D2D"/>
    <a:srgbClr val="465F19"/>
    <a:srgbClr val="7DD2E6"/>
    <a:srgbClr val="41A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6" autoAdjust="0"/>
    <p:restoredTop sz="96224" autoAdjust="0"/>
  </p:normalViewPr>
  <p:slideViewPr>
    <p:cSldViewPr snapToObjects="1" showGuides="1">
      <p:cViewPr varScale="1">
        <p:scale>
          <a:sx n="120" d="100"/>
          <a:sy n="120" d="100"/>
        </p:scale>
        <p:origin x="516" y="96"/>
      </p:cViewPr>
      <p:guideLst>
        <p:guide orient="horz" pos="210"/>
        <p:guide pos="395"/>
        <p:guide pos="3842"/>
        <p:guide pos="3933"/>
        <p:guide pos="7380"/>
        <p:guide pos="5566"/>
        <p:guide orient="horz" pos="3885"/>
        <p:guide orient="horz" pos="2433"/>
        <p:guide orient="horz" pos="2343"/>
        <p:guide orient="horz" pos="891"/>
      </p:guideLst>
    </p:cSldViewPr>
  </p:slideViewPr>
  <p:outlineViewPr>
    <p:cViewPr>
      <p:scale>
        <a:sx n="33" d="100"/>
        <a:sy n="33" d="100"/>
      </p:scale>
      <p:origin x="0" y="-104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204" y="58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4.xml"/><Relationship Id="rId39" Type="http://schemas.openxmlformats.org/officeDocument/2006/relationships/presProps" Target="presProps.xml"/><Relationship Id="rId21" Type="http://schemas.openxmlformats.org/officeDocument/2006/relationships/customXml" Target="../customXml/item21.xml"/><Relationship Id="rId34" Type="http://schemas.openxmlformats.org/officeDocument/2006/relationships/slide" Target="slides/slide12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1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2413" y="739775"/>
            <a:ext cx="6337300" cy="35639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66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0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9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customXml" Target="../../customXml/item1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customXml" Target="../../customXml/item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1.xml"/><Relationship Id="rId1" Type="http://schemas.openxmlformats.org/officeDocument/2006/relationships/customXml" Target="../../customXml/item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customXml" Target="../../customXml/item18.xml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4.xml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59">
            <a:extLst>
              <a:ext uri="{FF2B5EF4-FFF2-40B4-BE49-F238E27FC236}">
                <a16:creationId xmlns:a16="http://schemas.microsoft.com/office/drawing/2014/main" id="{B5102C6A-F960-4DEC-8C34-43522B4468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075509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8428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842800"/>
            <a:ext cx="3311525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Please insert confidentiality note</a:t>
            </a:r>
          </a:p>
        </p:txBody>
      </p:sp>
      <p:grpSp>
        <p:nvGrpSpPr>
          <p:cNvPr id="61" name="Gruppieren 3">
            <a:extLst>
              <a:ext uri="{FF2B5EF4-FFF2-40B4-BE49-F238E27FC236}">
                <a16:creationId xmlns:a16="http://schemas.microsoft.com/office/drawing/2014/main" id="{04EABD9C-FD7F-4E1B-A26F-1860F5CCFA6B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2" name="Gerade Verbindung 2">
              <a:extLst>
                <a:ext uri="{FF2B5EF4-FFF2-40B4-BE49-F238E27FC236}">
                  <a16:creationId xmlns:a16="http://schemas.microsoft.com/office/drawing/2014/main" id="{89A05FB9-9C1D-48BE-A30B-AE726E89CA2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5">
              <a:extLst>
                <a:ext uri="{FF2B5EF4-FFF2-40B4-BE49-F238E27FC236}">
                  <a16:creationId xmlns:a16="http://schemas.microsoft.com/office/drawing/2014/main" id="{CD7E19C4-66AC-48C4-AA80-40E0CAEA705F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6">
              <a:extLst>
                <a:ext uri="{FF2B5EF4-FFF2-40B4-BE49-F238E27FC236}">
                  <a16:creationId xmlns:a16="http://schemas.microsoft.com/office/drawing/2014/main" id="{1F8D502F-F585-44EC-9165-7E4989A4941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7">
              <a:extLst>
                <a:ext uri="{FF2B5EF4-FFF2-40B4-BE49-F238E27FC236}">
                  <a16:creationId xmlns:a16="http://schemas.microsoft.com/office/drawing/2014/main" id="{8919F27D-E1AD-4B70-B1A9-C5D62391667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8">
              <a:extLst>
                <a:ext uri="{FF2B5EF4-FFF2-40B4-BE49-F238E27FC236}">
                  <a16:creationId xmlns:a16="http://schemas.microsoft.com/office/drawing/2014/main" id="{7224577A-FD9D-490E-9D59-F07FC25850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39">
              <a:extLst>
                <a:ext uri="{FF2B5EF4-FFF2-40B4-BE49-F238E27FC236}">
                  <a16:creationId xmlns:a16="http://schemas.microsoft.com/office/drawing/2014/main" id="{3B819D76-3AB9-4DB5-BDAE-12BE077A342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1">
              <a:extLst>
                <a:ext uri="{FF2B5EF4-FFF2-40B4-BE49-F238E27FC236}">
                  <a16:creationId xmlns:a16="http://schemas.microsoft.com/office/drawing/2014/main" id="{944C8788-AA70-4639-91F5-FE8B6D3732A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2">
              <a:extLst>
                <a:ext uri="{FF2B5EF4-FFF2-40B4-BE49-F238E27FC236}">
                  <a16:creationId xmlns:a16="http://schemas.microsoft.com/office/drawing/2014/main" id="{D3831BF4-3205-42B3-AF79-AF6053084FAA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3">
              <a:extLst>
                <a:ext uri="{FF2B5EF4-FFF2-40B4-BE49-F238E27FC236}">
                  <a16:creationId xmlns:a16="http://schemas.microsoft.com/office/drawing/2014/main" id="{1A30A93B-A96D-4CA1-82FD-CD2BDBF216B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4">
              <a:extLst>
                <a:ext uri="{FF2B5EF4-FFF2-40B4-BE49-F238E27FC236}">
                  <a16:creationId xmlns:a16="http://schemas.microsoft.com/office/drawing/2014/main" id="{85923125-603F-45DC-A3D9-8DC192432A7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1">
              <a:extLst>
                <a:ext uri="{FF2B5EF4-FFF2-40B4-BE49-F238E27FC236}">
                  <a16:creationId xmlns:a16="http://schemas.microsoft.com/office/drawing/2014/main" id="{596F906A-ADD4-4935-8D2E-5B9DA9624FF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2">
              <a:extLst>
                <a:ext uri="{FF2B5EF4-FFF2-40B4-BE49-F238E27FC236}">
                  <a16:creationId xmlns:a16="http://schemas.microsoft.com/office/drawing/2014/main" id="{05A8CCF4-8B47-4E2A-A03D-BE93229CA5C2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3">
              <a:extLst>
                <a:ext uri="{FF2B5EF4-FFF2-40B4-BE49-F238E27FC236}">
                  <a16:creationId xmlns:a16="http://schemas.microsoft.com/office/drawing/2014/main" id="{ABB955C0-897C-4617-80E5-983281766BB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4">
              <a:extLst>
                <a:ext uri="{FF2B5EF4-FFF2-40B4-BE49-F238E27FC236}">
                  <a16:creationId xmlns:a16="http://schemas.microsoft.com/office/drawing/2014/main" id="{40AB260C-D855-410C-ABB0-80551FF41488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5">
              <a:extLst>
                <a:ext uri="{FF2B5EF4-FFF2-40B4-BE49-F238E27FC236}">
                  <a16:creationId xmlns:a16="http://schemas.microsoft.com/office/drawing/2014/main" id="{D0E02354-0236-4A5B-8C26-E6C35801A4BB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6">
              <a:extLst>
                <a:ext uri="{FF2B5EF4-FFF2-40B4-BE49-F238E27FC236}">
                  <a16:creationId xmlns:a16="http://schemas.microsoft.com/office/drawing/2014/main" id="{32825872-4231-4C63-BE9D-A3166D908840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8">
              <a:extLst>
                <a:ext uri="{FF2B5EF4-FFF2-40B4-BE49-F238E27FC236}">
                  <a16:creationId xmlns:a16="http://schemas.microsoft.com/office/drawing/2014/main" id="{94A02465-CC19-4196-84D8-1C645C8BF7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59">
              <a:extLst>
                <a:ext uri="{FF2B5EF4-FFF2-40B4-BE49-F238E27FC236}">
                  <a16:creationId xmlns:a16="http://schemas.microsoft.com/office/drawing/2014/main" id="{D0484987-DAA1-40F0-993E-1014D9E5346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0">
              <a:extLst>
                <a:ext uri="{FF2B5EF4-FFF2-40B4-BE49-F238E27FC236}">
                  <a16:creationId xmlns:a16="http://schemas.microsoft.com/office/drawing/2014/main" id="{D4D522F4-06F6-4F2F-BAF6-00C182BBE77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61">
              <a:extLst>
                <a:ext uri="{FF2B5EF4-FFF2-40B4-BE49-F238E27FC236}">
                  <a16:creationId xmlns:a16="http://schemas.microsoft.com/office/drawing/2014/main" id="{D848176A-D719-42C8-9EDF-763969EA2B12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E7AB7DAB-009E-4430-9B39-F6E905CC4B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A96599-2986-49B2-9185-F8180F71CDB7}"/>
              </a:ext>
            </a:extLst>
          </p:cNvPr>
          <p:cNvSpPr/>
          <p:nvPr userDrawn="1"/>
        </p:nvSpPr>
        <p:spPr bwMode="auto">
          <a:xfrm>
            <a:off x="0" y="1414800"/>
            <a:ext cx="1219835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A33A2-DE71-43C5-BC8C-E0C3DF14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3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D4674-88A4-4399-8844-41875B10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E7250C-7C05-40BB-9D94-0F649010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1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uppieren 3">
            <a:extLst>
              <a:ext uri="{FF2B5EF4-FFF2-40B4-BE49-F238E27FC236}">
                <a16:creationId xmlns:a16="http://schemas.microsoft.com/office/drawing/2014/main" id="{2B994D0D-121F-4635-8B29-F2EB34D32054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3" name="Gerade Verbindung 2">
              <a:extLst>
                <a:ext uri="{FF2B5EF4-FFF2-40B4-BE49-F238E27FC236}">
                  <a16:creationId xmlns:a16="http://schemas.microsoft.com/office/drawing/2014/main" id="{FAD0504A-848E-4FD9-8DC3-599263E06B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35">
              <a:extLst>
                <a:ext uri="{FF2B5EF4-FFF2-40B4-BE49-F238E27FC236}">
                  <a16:creationId xmlns:a16="http://schemas.microsoft.com/office/drawing/2014/main" id="{89D92CCC-FA2D-4E47-9C5C-959BE4F9F3A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36">
              <a:extLst>
                <a:ext uri="{FF2B5EF4-FFF2-40B4-BE49-F238E27FC236}">
                  <a16:creationId xmlns:a16="http://schemas.microsoft.com/office/drawing/2014/main" id="{7DCE0238-A93E-49CD-B51B-B29FEE64CF6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37">
              <a:extLst>
                <a:ext uri="{FF2B5EF4-FFF2-40B4-BE49-F238E27FC236}">
                  <a16:creationId xmlns:a16="http://schemas.microsoft.com/office/drawing/2014/main" id="{B64AFC2F-8CCB-4085-A7BB-BE3EFF953D5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8">
              <a:extLst>
                <a:ext uri="{FF2B5EF4-FFF2-40B4-BE49-F238E27FC236}">
                  <a16:creationId xmlns:a16="http://schemas.microsoft.com/office/drawing/2014/main" id="{55A539AD-C3D6-4333-B33E-5706034AD763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9">
              <a:extLst>
                <a:ext uri="{FF2B5EF4-FFF2-40B4-BE49-F238E27FC236}">
                  <a16:creationId xmlns:a16="http://schemas.microsoft.com/office/drawing/2014/main" id="{53F6D19E-71D0-4F34-BA05-3FD6AF91EF3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41">
              <a:extLst>
                <a:ext uri="{FF2B5EF4-FFF2-40B4-BE49-F238E27FC236}">
                  <a16:creationId xmlns:a16="http://schemas.microsoft.com/office/drawing/2014/main" id="{62F7CA60-F117-4F66-A8CE-6E48CD3792A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42">
              <a:extLst>
                <a:ext uri="{FF2B5EF4-FFF2-40B4-BE49-F238E27FC236}">
                  <a16:creationId xmlns:a16="http://schemas.microsoft.com/office/drawing/2014/main" id="{67033FCD-1A87-4CC2-BC6C-EBF07ED5CF39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43">
              <a:extLst>
                <a:ext uri="{FF2B5EF4-FFF2-40B4-BE49-F238E27FC236}">
                  <a16:creationId xmlns:a16="http://schemas.microsoft.com/office/drawing/2014/main" id="{1EB32179-D251-4FA2-A3C4-AFF9219DE7D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4">
              <a:extLst>
                <a:ext uri="{FF2B5EF4-FFF2-40B4-BE49-F238E27FC236}">
                  <a16:creationId xmlns:a16="http://schemas.microsoft.com/office/drawing/2014/main" id="{B18D9A3D-6B95-466B-AA09-1EAB0180D42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51">
              <a:extLst>
                <a:ext uri="{FF2B5EF4-FFF2-40B4-BE49-F238E27FC236}">
                  <a16:creationId xmlns:a16="http://schemas.microsoft.com/office/drawing/2014/main" id="{6EBEED84-A578-46A9-8E69-2AC4C62502B1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52">
              <a:extLst>
                <a:ext uri="{FF2B5EF4-FFF2-40B4-BE49-F238E27FC236}">
                  <a16:creationId xmlns:a16="http://schemas.microsoft.com/office/drawing/2014/main" id="{273E2258-50C4-4D68-A0D8-C2D4712B864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53">
              <a:extLst>
                <a:ext uri="{FF2B5EF4-FFF2-40B4-BE49-F238E27FC236}">
                  <a16:creationId xmlns:a16="http://schemas.microsoft.com/office/drawing/2014/main" id="{DCFC7340-D0F2-4980-8EF8-6ACFC6A3963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4">
              <a:extLst>
                <a:ext uri="{FF2B5EF4-FFF2-40B4-BE49-F238E27FC236}">
                  <a16:creationId xmlns:a16="http://schemas.microsoft.com/office/drawing/2014/main" id="{50057283-6253-45B0-96D6-10D25847D23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5">
              <a:extLst>
                <a:ext uri="{FF2B5EF4-FFF2-40B4-BE49-F238E27FC236}">
                  <a16:creationId xmlns:a16="http://schemas.microsoft.com/office/drawing/2014/main" id="{141D64C2-BF2D-438A-BCB4-24F988DCEDF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6">
              <a:extLst>
                <a:ext uri="{FF2B5EF4-FFF2-40B4-BE49-F238E27FC236}">
                  <a16:creationId xmlns:a16="http://schemas.microsoft.com/office/drawing/2014/main" id="{BED49CFA-20F7-4587-B40B-BA2F6C227E4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8">
              <a:extLst>
                <a:ext uri="{FF2B5EF4-FFF2-40B4-BE49-F238E27FC236}">
                  <a16:creationId xmlns:a16="http://schemas.microsoft.com/office/drawing/2014/main" id="{42A9842D-8580-4571-B096-5B1B98F553A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9">
              <a:extLst>
                <a:ext uri="{FF2B5EF4-FFF2-40B4-BE49-F238E27FC236}">
                  <a16:creationId xmlns:a16="http://schemas.microsoft.com/office/drawing/2014/main" id="{8C88B692-E6DC-4158-8946-C693A85943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60">
              <a:extLst>
                <a:ext uri="{FF2B5EF4-FFF2-40B4-BE49-F238E27FC236}">
                  <a16:creationId xmlns:a16="http://schemas.microsoft.com/office/drawing/2014/main" id="{BE4CDF0A-BC70-4E0C-8298-1C9131963A85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61">
              <a:extLst>
                <a:ext uri="{FF2B5EF4-FFF2-40B4-BE49-F238E27FC236}">
                  <a16:creationId xmlns:a16="http://schemas.microsoft.com/office/drawing/2014/main" id="{91D2F460-52CF-4467-8486-F80ADF41F2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3AD98BD-F969-46D7-91B3-158DF3B9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AA85CB3A-A29E-4E90-A4D2-7C371F0FD96A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03729835-FBE1-4270-8C70-D11F41ACD7E7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90595106-2819-49C1-A09A-E78A23A43C1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89734051-EA98-40A9-8410-AAD0C1600AA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9BBD9918-0593-4A6A-802E-4D8B0BB455A7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E2F4ED7-FD52-4F86-BF13-0AE31E758E2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782BE3CC-6F9E-48FB-A2F9-77AB1D4CAC0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C5D93334-D508-4314-8510-8A3B10F193F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4679488-72B0-4743-8090-5A6A6AB0EC7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C86C6CD4-2754-4FD4-8129-EC2652F0285A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37821FE6-1650-49BD-9F76-93D2C8B4579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AAB7A313-C38A-4BDB-ADD0-2320FB7A262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93667F89-3262-4286-AF14-2625CA924A8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E436921E-7EC8-4FB1-BC06-17214AE43D57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4C7F7B49-5AE2-4066-A64C-7E5B68C4680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2FF3EC72-3FCC-45C3-8070-E40906AE20B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4AA98C4C-57AB-4A8E-A72E-B1F6D49DB94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4925DF47-B24F-4025-8D9C-E70CFF7461E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8586F724-1660-4CB2-9E0D-F1200675310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C9156573-CA8B-41F8-9BB6-C0159BDAF914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8E5A417D-DBA3-464D-97B0-C8710ED1FD8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D33C8399-CB68-4235-8C9E-1352C4DE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uppieren 3">
            <a:extLst>
              <a:ext uri="{FF2B5EF4-FFF2-40B4-BE49-F238E27FC236}">
                <a16:creationId xmlns:a16="http://schemas.microsoft.com/office/drawing/2014/main" id="{A6AA8E8F-CDF0-4110-A551-12759198F3E0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29" name="Gerade Verbindung 2">
              <a:extLst>
                <a:ext uri="{FF2B5EF4-FFF2-40B4-BE49-F238E27FC236}">
                  <a16:creationId xmlns:a16="http://schemas.microsoft.com/office/drawing/2014/main" id="{C068BE9D-EE20-4264-B38E-F23F67D3AAA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5">
              <a:extLst>
                <a:ext uri="{FF2B5EF4-FFF2-40B4-BE49-F238E27FC236}">
                  <a16:creationId xmlns:a16="http://schemas.microsoft.com/office/drawing/2014/main" id="{DC9184F1-3583-4CF4-8094-9BEDEDEE6776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6">
              <a:extLst>
                <a:ext uri="{FF2B5EF4-FFF2-40B4-BE49-F238E27FC236}">
                  <a16:creationId xmlns:a16="http://schemas.microsoft.com/office/drawing/2014/main" id="{D26C9733-8EDB-4463-9AE7-35E5EADCFBA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7">
              <a:extLst>
                <a:ext uri="{FF2B5EF4-FFF2-40B4-BE49-F238E27FC236}">
                  <a16:creationId xmlns:a16="http://schemas.microsoft.com/office/drawing/2014/main" id="{279B7E17-F52E-473F-A245-D71E166D0B69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8">
              <a:extLst>
                <a:ext uri="{FF2B5EF4-FFF2-40B4-BE49-F238E27FC236}">
                  <a16:creationId xmlns:a16="http://schemas.microsoft.com/office/drawing/2014/main" id="{477CEC3C-4399-4DF4-8CA6-6B8BEE48ED1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9">
              <a:extLst>
                <a:ext uri="{FF2B5EF4-FFF2-40B4-BE49-F238E27FC236}">
                  <a16:creationId xmlns:a16="http://schemas.microsoft.com/office/drawing/2014/main" id="{E3DCC7A6-E039-41C8-9B37-2114234B935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1">
              <a:extLst>
                <a:ext uri="{FF2B5EF4-FFF2-40B4-BE49-F238E27FC236}">
                  <a16:creationId xmlns:a16="http://schemas.microsoft.com/office/drawing/2014/main" id="{08FFC3D8-C252-4020-B4BA-8ACF72D189BB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2">
              <a:extLst>
                <a:ext uri="{FF2B5EF4-FFF2-40B4-BE49-F238E27FC236}">
                  <a16:creationId xmlns:a16="http://schemas.microsoft.com/office/drawing/2014/main" id="{1B562B50-25C9-4C81-AEEA-BED88C67D4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3">
              <a:extLst>
                <a:ext uri="{FF2B5EF4-FFF2-40B4-BE49-F238E27FC236}">
                  <a16:creationId xmlns:a16="http://schemas.microsoft.com/office/drawing/2014/main" id="{FE34D7E9-4AEA-4C00-82BA-6415360FC49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4">
              <a:extLst>
                <a:ext uri="{FF2B5EF4-FFF2-40B4-BE49-F238E27FC236}">
                  <a16:creationId xmlns:a16="http://schemas.microsoft.com/office/drawing/2014/main" id="{BCA6780A-07B3-493A-81CA-DFF6D2F5E94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1">
              <a:extLst>
                <a:ext uri="{FF2B5EF4-FFF2-40B4-BE49-F238E27FC236}">
                  <a16:creationId xmlns:a16="http://schemas.microsoft.com/office/drawing/2014/main" id="{C31A6DB9-A3B4-4A2F-AD7D-8FFC13156A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2">
              <a:extLst>
                <a:ext uri="{FF2B5EF4-FFF2-40B4-BE49-F238E27FC236}">
                  <a16:creationId xmlns:a16="http://schemas.microsoft.com/office/drawing/2014/main" id="{63FDB3E5-FF77-4EB5-8037-3F7AFB704D5B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3">
              <a:extLst>
                <a:ext uri="{FF2B5EF4-FFF2-40B4-BE49-F238E27FC236}">
                  <a16:creationId xmlns:a16="http://schemas.microsoft.com/office/drawing/2014/main" id="{774649F4-E945-498E-9775-CEDC54A017ED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4">
              <a:extLst>
                <a:ext uri="{FF2B5EF4-FFF2-40B4-BE49-F238E27FC236}">
                  <a16:creationId xmlns:a16="http://schemas.microsoft.com/office/drawing/2014/main" id="{1DE6414A-5C48-4B67-BA13-773B5ED0E47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5">
              <a:extLst>
                <a:ext uri="{FF2B5EF4-FFF2-40B4-BE49-F238E27FC236}">
                  <a16:creationId xmlns:a16="http://schemas.microsoft.com/office/drawing/2014/main" id="{132691B5-B10A-461A-A3A1-2D7FD8EB56B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6">
              <a:extLst>
                <a:ext uri="{FF2B5EF4-FFF2-40B4-BE49-F238E27FC236}">
                  <a16:creationId xmlns:a16="http://schemas.microsoft.com/office/drawing/2014/main" id="{AAA0F0FA-73A2-4320-92A8-576C98BC668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8">
              <a:extLst>
                <a:ext uri="{FF2B5EF4-FFF2-40B4-BE49-F238E27FC236}">
                  <a16:creationId xmlns:a16="http://schemas.microsoft.com/office/drawing/2014/main" id="{454AC142-60E7-4B49-8544-3FD32166CB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9">
              <a:extLst>
                <a:ext uri="{FF2B5EF4-FFF2-40B4-BE49-F238E27FC236}">
                  <a16:creationId xmlns:a16="http://schemas.microsoft.com/office/drawing/2014/main" id="{0058B5FA-FD6A-4707-937B-9B07998F85B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0">
              <a:extLst>
                <a:ext uri="{FF2B5EF4-FFF2-40B4-BE49-F238E27FC236}">
                  <a16:creationId xmlns:a16="http://schemas.microsoft.com/office/drawing/2014/main" id="{D5F24475-F7D0-41F1-A73E-621653292C2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1">
              <a:extLst>
                <a:ext uri="{FF2B5EF4-FFF2-40B4-BE49-F238E27FC236}">
                  <a16:creationId xmlns:a16="http://schemas.microsoft.com/office/drawing/2014/main" id="{1485FF9C-383C-4769-B5BF-7C4EA188909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9CC0CD-C3AC-47D2-9E85-3C8A1A47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6768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C33504-A3A2-4869-A314-59C65A63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14800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14800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1181-A6BE-44C1-B24C-D9BE1F25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4800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48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28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AF7A2A-C8BD-4076-BEC1-5E17A3E9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4800"/>
            <a:ext cx="5904000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244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28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2616D-05A1-4E58-8FFC-AADBA709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075509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8428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Please insert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842800"/>
            <a:ext cx="3311525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Please insert confidentiality note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FF8B76F5-4B24-43E5-9B75-EA13FC417F95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D66741DE-1D26-437E-A51B-A0A4DE07E21C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012BB4C9-5010-4671-A40A-119CBB29E928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EC08373A-9D5B-4C29-A308-B199BDA7002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1192A53C-0E02-472C-9ADF-CA0EAF393297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7A9AEC3A-86DD-4869-BBCF-2A5DFFC2E30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B976A106-4E92-4BD5-8C51-1CBC03CDE1F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B69F00DC-B051-42FB-8C8E-A88A44F551DB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252F69A-4EA7-4CAE-A904-DD7B3C8A0A99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DD5DCA22-58EC-4961-A810-2260DE49B73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E2EE090C-ADEF-4D16-9094-BF95CA6E59F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212EB692-3F9F-425E-99BC-B13BAE6B770F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9A7ABC60-C8EB-47C2-9E5D-0F5B6281B804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DAA24BF5-EBEF-4620-932B-79D774F39EED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E847DA4B-93B0-42B7-BB58-AAEEDB19C96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CEB143F7-8E72-494B-9388-0DFDE68A7CF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03A5295F-D4C5-4B63-8BBA-E6EE600A768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1E9350FB-0276-4534-91C3-5CC6918CF0C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C77F1C6A-5E1B-45FA-A1FD-20A6DC23116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5B199326-9AC4-4E49-86BC-96415BFA413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7927B65B-8D29-4E2F-82C8-E847EF986E4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0" name="Graphic 79">
            <a:extLst>
              <a:ext uri="{FF2B5EF4-FFF2-40B4-BE49-F238E27FC236}">
                <a16:creationId xmlns:a16="http://schemas.microsoft.com/office/drawing/2014/main" id="{77F7661F-2583-4EE9-A3DB-3367BA5F0F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628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CC05CC-F2C0-4EA2-9F33-E7CFDB90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360045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370388" y="1414800"/>
            <a:ext cx="3600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8115750" y="1414800"/>
            <a:ext cx="3600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E6F99-4153-402E-8560-4A57B737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14800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14800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628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628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07ADB-A155-4757-AACF-8493C43F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02F4E-95B5-4126-874F-AA5264F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8208962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B7E9FF-1240-4BF1-9BAC-22EAFFDE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6768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DB22E-A915-462C-A3C1-AC3F03A7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4032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5" y="1414800"/>
            <a:ext cx="4032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8D5F1-590A-4B0E-8BF9-D4A7237E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259200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62400" y="1414800"/>
            <a:ext cx="2736775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3638" y="1414800"/>
            <a:ext cx="2592387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8F4C4B-9CD0-45F6-9312-CD8A57C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628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53C868-5689-4A2E-845D-F6547EE8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4800"/>
            <a:ext cx="4032000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4" y="1414800"/>
            <a:ext cx="4032000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7063" y="3862800"/>
            <a:ext cx="4032000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5"/>
            </p:custDataLst>
          </p:nvPr>
        </p:nvSpPr>
        <p:spPr>
          <a:xfrm>
            <a:off x="4804025" y="3862800"/>
            <a:ext cx="4032000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14800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7A130-86E1-42AF-B13C-7C02348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59">
            <a:extLst>
              <a:ext uri="{FF2B5EF4-FFF2-40B4-BE49-F238E27FC236}">
                <a16:creationId xmlns:a16="http://schemas.microsoft.com/office/drawing/2014/main" id="{C1EE1E64-35BA-45A2-90B1-884151EBF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503909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CE7B2E11-0531-4D49-9C9F-5D710FCF091A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19DD61B8-ACB0-4FFC-8FEE-A8BFC52C928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1218BE83-59A7-42E0-BF06-BDF8B669B79F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EC6C3C5-12CD-40C1-AD79-B918E0662E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C741B077-B397-42FC-B3D4-9FFDE0EAB47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17D8F22-F3C6-4960-8031-9F7866BFCDF5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404F157E-78EC-4725-A862-B3EC71EDF06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E4D4A8D1-4EA0-418D-AB0A-AA59B43F43E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7DF86DE2-3711-4E6A-9626-5E922DD3E44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5D6BC02C-6C25-4045-8FFA-4E7A95BD336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BD1D0C4-189A-40CD-94B8-D0CEF261438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E9E93D-DED4-4253-870B-E047FEB0AC06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791832E1-D68D-4D84-AEC0-8EC098B70DB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F965448-EC22-440B-93A0-E4D402B206D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25AAA6EC-E69D-4D50-8831-BE4C2DFB3783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453307BA-99F7-4BF5-A1EF-9A74AB60D6E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A94C2904-5D0B-484A-A5E8-42768D1F3D70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DE8F8DBB-D3B5-4D32-9C3B-2586319F07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F8EE0DDC-FC08-433C-8C3B-20D0C8CBB5E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1A3FC3C6-46C0-451F-852B-4DA5098FFBA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B3D4B5DC-70FF-42DA-83EB-8D63072D6A8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1" name="Graphic 80">
            <a:extLst>
              <a:ext uri="{FF2B5EF4-FFF2-40B4-BE49-F238E27FC236}">
                <a16:creationId xmlns:a16="http://schemas.microsoft.com/office/drawing/2014/main" id="{7ECCD73F-E592-4D18-B658-3EB3AA644F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14800"/>
            <a:ext cx="7539354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8F247-FCF7-49EE-BAE3-74A4EA3B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503909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00197CAF-B5AE-4804-99EF-D0374754B39D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980FF629-0D3B-43D6-9E8E-29A6ED8074C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13321334-600C-4515-81D7-82521DB4E12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52E30FF5-D8F3-4955-8720-E21857372F5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45BA3804-7560-4C42-AD41-617C8DDEEA3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977364AB-4936-49CC-B2E7-EB478C961262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0EB9DA0E-4573-433E-A787-C48D9089D13B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B8390901-ABB2-4D4F-B7D1-76B7C0BABD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53D38353-C6FF-41D7-B14B-F8CA932D93AA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8D404724-8C40-4BFE-98B1-AAE0A237073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E9E4EF56-6E91-4417-8928-90E6DE2B63A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5FFEBC67-901C-42EA-90BE-8DB30369B2C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56B66C12-6F72-413F-A249-AE781E402DA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608A0664-B010-4C20-81EF-34E581BA6447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D2167908-32C4-40F3-ADBA-646E235F347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759EA343-BE06-4A28-8716-FA784C7949E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CFEB62D3-BE61-4908-9DD6-D17D16B5C08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5482293-30D9-4E3E-91A1-D5BA6453A85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FAC3ACF5-51DC-4146-B57F-643A48400BC2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380A4CD8-DB23-41BC-A696-67B6DF4D125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918017F5-93A1-4239-AFBB-FBF7431DFE9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8" name="Graphic 77">
            <a:extLst>
              <a:ext uri="{FF2B5EF4-FFF2-40B4-BE49-F238E27FC236}">
                <a16:creationId xmlns:a16="http://schemas.microsoft.com/office/drawing/2014/main" id="{442DD5AB-26E9-4644-90AC-4DB021C6CB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4503909"/>
            <a:ext cx="6480000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3F27EE7-2260-4055-A6A8-2F609F3A6C72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456CFD33-9286-4453-B3FE-FBB3396C3557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818DD217-8252-48C1-9CCE-089BCA0025A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16D59E5F-A14D-4F1E-8B22-76A7A005EDF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A955472D-0585-4611-AF22-063DFFC1480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42B4862A-8F84-4696-8EB0-A8BFB47675D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A70B8675-34EA-4170-BD7C-8A2760D59B90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69323F31-3DB4-46BD-9695-D22741B3387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2FA599FE-AB85-49AC-883C-02C76BA652FD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0CA9D329-6851-4052-AF09-04C1974C9947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B32BF618-99AD-41DD-9314-031E952FAA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973978A2-02DF-4119-9A18-14343741F5A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0891C0B2-1AE3-4F5C-AC54-0E43F54714A3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5FCB12E-9762-454C-A1E0-E63972AE9E3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6ABB0904-9EBF-43CF-82B3-84E2423E264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BD75B611-83EF-4F5E-834C-D0C71E2E2F55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D9A0E560-7C8E-4ECD-892F-27FCD073D66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56944995-21C4-4396-8F9B-649605859E4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24A85C9-453E-4257-AAEE-342C06FA815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CE44E449-BA5D-4091-8070-06B70E50775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B91B71AB-7D2D-4691-9AF1-39944027844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7EF4FB58-008C-42D1-9EEC-9F714155A6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4503909"/>
            <a:ext cx="6480000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D925A51A-A2D1-4D08-B06D-C975923DD7B4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9D1B2416-4637-4CB4-B286-308400A888B7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AB8B2C96-44FF-4B9B-A401-FC60D36EE6B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D74703C8-2A1A-41A6-B6C2-0D64C8B7D3F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5CB207D6-4F31-4494-8CB9-5976C1FA5A4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DBA7E973-D7AE-40FC-B0F9-BEEB10799A6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D538D974-FC19-4FA8-8525-BC7E29AE631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19291C4-0440-4667-8FE5-D76470EBF09B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2744ADDE-EF2E-42FF-B625-CE31E0548CD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6268E5F6-3594-47B7-8041-D1B20FA7CE9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FFD9FD29-672B-443A-94F0-855BC448BBA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B9765D6A-94D0-443E-A891-818561F19A8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BEA4477-70A3-4FEE-9150-19859EB21CEB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9DFDFB47-ADA0-4BC2-AEB1-A1AEE9B9F0C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F6F618C8-5537-4E39-86B1-808AE3A5A15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D5D45A31-9EE6-4F00-9203-E686C7C5598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BEBDEE38-8D7D-4E99-93AC-28F8A4403871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70F49CC-C86F-407A-B7E8-7FBD7BFED8C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CC78FF02-BD5F-4A07-A3E5-10DDA9EB79B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D2E4A998-327D-4720-9707-FA7DFF8793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D85CC939-8FBB-4493-A17E-C9AA5350FCF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62E9B379-B5AA-4E63-A347-4F7ADC9C2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14800"/>
            <a:ext cx="7539354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CE3FDB-1E18-40EF-89A1-8447B27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063" y="1414800"/>
            <a:ext cx="3887914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5" y="1414800"/>
            <a:ext cx="7539355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0646D-B1AC-494C-8B2E-5DAB5A6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D357-684A-4BD3-B6FD-5478CE31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9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4.xml"/><Relationship Id="rId42" Type="http://schemas.openxmlformats.org/officeDocument/2006/relationships/tags" Target="../tags/tag12.xml"/><Relationship Id="rId47" Type="http://schemas.openxmlformats.org/officeDocument/2006/relationships/tags" Target="../tags/tag17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37" Type="http://schemas.openxmlformats.org/officeDocument/2006/relationships/tags" Target="../tags/tag7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53" Type="http://schemas.openxmlformats.org/officeDocument/2006/relationships/tags" Target="../tags/tag23.xml"/><Relationship Id="rId58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56" Type="http://schemas.openxmlformats.org/officeDocument/2006/relationships/tags" Target="../tags/tag2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46" Type="http://schemas.openxmlformats.org/officeDocument/2006/relationships/tags" Target="../tags/tag16.xml"/><Relationship Id="rId59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54" Type="http://schemas.openxmlformats.org/officeDocument/2006/relationships/tags" Target="../tags/tag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6.xml"/><Relationship Id="rId49" Type="http://schemas.openxmlformats.org/officeDocument/2006/relationships/tags" Target="../tags/tag19.xml"/><Relationship Id="rId57" Type="http://schemas.openxmlformats.org/officeDocument/2006/relationships/tags" Target="../tags/tag2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44" Type="http://schemas.openxmlformats.org/officeDocument/2006/relationships/tags" Target="../tags/tag14.xml"/><Relationship Id="rId52" Type="http://schemas.openxmlformats.org/officeDocument/2006/relationships/tags" Target="../tags/tag22.xml"/><Relationship Id="rId60" Type="http://schemas.openxmlformats.org/officeDocument/2006/relationships/tags" Target="../tags/tag3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835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7063" y="1414800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0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2021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2230" cy="295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2021-09-24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1765285" cy="295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60"/>
            </p:custDataLst>
          </p:nvPr>
        </p:nvSpPr>
        <p:spPr>
          <a:xfrm>
            <a:off x="3813175" y="6563675"/>
            <a:ext cx="8410584" cy="295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Lauren</a:t>
            </a:r>
            <a:r>
              <a:rPr lang="ro-RO" sz="1000" noProof="0" dirty="0">
                <a:solidFill>
                  <a:srgbClr val="000000"/>
                </a:solidFill>
              </a:rPr>
              <a:t>ț</a:t>
            </a:r>
            <a:r>
              <a:rPr lang="en-US" sz="1000" noProof="0" dirty="0">
                <a:solidFill>
                  <a:srgbClr val="000000"/>
                </a:solidFill>
              </a:rPr>
              <a:t>iu Andrei</a:t>
            </a:r>
            <a:r>
              <a:rPr lang="ro-RO" sz="1000" noProof="0" dirty="0">
                <a:solidFill>
                  <a:srgbClr val="000000"/>
                </a:solidFill>
              </a:rPr>
              <a:t> și Boghea Anita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110" name="Gruppieren 3">
            <a:extLst>
              <a:ext uri="{FF2B5EF4-FFF2-40B4-BE49-F238E27FC236}">
                <a16:creationId xmlns:a16="http://schemas.microsoft.com/office/drawing/2014/main" id="{11485BB4-7ABE-491B-9BCA-648F8E974E6F}"/>
              </a:ext>
            </a:extLst>
          </p:cNvPr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111" name="Gerade Verbindung 2">
              <a:extLst>
                <a:ext uri="{FF2B5EF4-FFF2-40B4-BE49-F238E27FC236}">
                  <a16:creationId xmlns:a16="http://schemas.microsoft.com/office/drawing/2014/main" id="{D3481A28-506D-480C-9A66-DECD318E82D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5">
              <a:extLst>
                <a:ext uri="{FF2B5EF4-FFF2-40B4-BE49-F238E27FC236}">
                  <a16:creationId xmlns:a16="http://schemas.microsoft.com/office/drawing/2014/main" id="{130D11BD-55B4-4C9D-A8C6-9145A71D981F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6">
              <a:extLst>
                <a:ext uri="{FF2B5EF4-FFF2-40B4-BE49-F238E27FC236}">
                  <a16:creationId xmlns:a16="http://schemas.microsoft.com/office/drawing/2014/main" id="{B820DD41-0E37-482F-9A8F-57386910CE3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7">
              <a:extLst>
                <a:ext uri="{FF2B5EF4-FFF2-40B4-BE49-F238E27FC236}">
                  <a16:creationId xmlns:a16="http://schemas.microsoft.com/office/drawing/2014/main" id="{33EF8D55-DE51-4E59-AFDA-77ACC7AD8AE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8">
              <a:extLst>
                <a:ext uri="{FF2B5EF4-FFF2-40B4-BE49-F238E27FC236}">
                  <a16:creationId xmlns:a16="http://schemas.microsoft.com/office/drawing/2014/main" id="{2283F1C0-23E2-4509-9C20-6287CCD065F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39">
              <a:extLst>
                <a:ext uri="{FF2B5EF4-FFF2-40B4-BE49-F238E27FC236}">
                  <a16:creationId xmlns:a16="http://schemas.microsoft.com/office/drawing/2014/main" id="{E3379913-FC6E-463D-AEAE-2BB16781D46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1">
              <a:extLst>
                <a:ext uri="{FF2B5EF4-FFF2-40B4-BE49-F238E27FC236}">
                  <a16:creationId xmlns:a16="http://schemas.microsoft.com/office/drawing/2014/main" id="{222B6312-2F51-4FA3-8C08-9A13F69A563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2">
              <a:extLst>
                <a:ext uri="{FF2B5EF4-FFF2-40B4-BE49-F238E27FC236}">
                  <a16:creationId xmlns:a16="http://schemas.microsoft.com/office/drawing/2014/main" id="{50E9DEC4-0F2F-44A5-BD38-695773DF179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3">
              <a:extLst>
                <a:ext uri="{FF2B5EF4-FFF2-40B4-BE49-F238E27FC236}">
                  <a16:creationId xmlns:a16="http://schemas.microsoft.com/office/drawing/2014/main" id="{FD22593F-43EE-493E-B50E-38540AB947C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44">
              <a:extLst>
                <a:ext uri="{FF2B5EF4-FFF2-40B4-BE49-F238E27FC236}">
                  <a16:creationId xmlns:a16="http://schemas.microsoft.com/office/drawing/2014/main" id="{53A07D88-63B2-47EB-AB44-B33ECDA3D1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1">
              <a:extLst>
                <a:ext uri="{FF2B5EF4-FFF2-40B4-BE49-F238E27FC236}">
                  <a16:creationId xmlns:a16="http://schemas.microsoft.com/office/drawing/2014/main" id="{EC7579F2-0DEE-448D-9AF7-473D86469DF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2">
              <a:extLst>
                <a:ext uri="{FF2B5EF4-FFF2-40B4-BE49-F238E27FC236}">
                  <a16:creationId xmlns:a16="http://schemas.microsoft.com/office/drawing/2014/main" id="{66AABF70-A7AB-4246-9C07-E7C0DF98BB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3">
              <a:extLst>
                <a:ext uri="{FF2B5EF4-FFF2-40B4-BE49-F238E27FC236}">
                  <a16:creationId xmlns:a16="http://schemas.microsoft.com/office/drawing/2014/main" id="{24104AD5-2FAA-4FD3-9D85-E657EE1F93C4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4">
              <a:extLst>
                <a:ext uri="{FF2B5EF4-FFF2-40B4-BE49-F238E27FC236}">
                  <a16:creationId xmlns:a16="http://schemas.microsoft.com/office/drawing/2014/main" id="{98607180-5F5B-4C3F-AC76-D17B26D2032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5">
              <a:extLst>
                <a:ext uri="{FF2B5EF4-FFF2-40B4-BE49-F238E27FC236}">
                  <a16:creationId xmlns:a16="http://schemas.microsoft.com/office/drawing/2014/main" id="{796F899A-0269-4CBA-AE55-9E349702BDE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56">
              <a:extLst>
                <a:ext uri="{FF2B5EF4-FFF2-40B4-BE49-F238E27FC236}">
                  <a16:creationId xmlns:a16="http://schemas.microsoft.com/office/drawing/2014/main" id="{CC8A9196-5B0A-4DB8-B1ED-994AC983B6C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8">
              <a:extLst>
                <a:ext uri="{FF2B5EF4-FFF2-40B4-BE49-F238E27FC236}">
                  <a16:creationId xmlns:a16="http://schemas.microsoft.com/office/drawing/2014/main" id="{C76CB2CB-5806-4CEB-A91C-18CADB80CC8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59">
              <a:extLst>
                <a:ext uri="{FF2B5EF4-FFF2-40B4-BE49-F238E27FC236}">
                  <a16:creationId xmlns:a16="http://schemas.microsoft.com/office/drawing/2014/main" id="{125DAEFB-F266-4E8C-984F-0C214BACBBC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0">
              <a:extLst>
                <a:ext uri="{FF2B5EF4-FFF2-40B4-BE49-F238E27FC236}">
                  <a16:creationId xmlns:a16="http://schemas.microsoft.com/office/drawing/2014/main" id="{8EC22572-D792-49E7-B4FE-275E163F419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61">
              <a:extLst>
                <a:ext uri="{FF2B5EF4-FFF2-40B4-BE49-F238E27FC236}">
                  <a16:creationId xmlns:a16="http://schemas.microsoft.com/office/drawing/2014/main" id="{8999C9BB-BC39-40EC-8DF2-69ECA680BB0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2" name="Graphic 81">
            <a:extLst>
              <a:ext uri="{FF2B5EF4-FFF2-40B4-BE49-F238E27FC236}">
                <a16:creationId xmlns:a16="http://schemas.microsoft.com/office/drawing/2014/main" id="{6DC3933B-2F07-4E28-8754-24CBAE074302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54163" y="324000"/>
            <a:ext cx="2160000" cy="9136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8" r:id="rId3"/>
    <p:sldLayoutId id="2147483709" r:id="rId4"/>
    <p:sldLayoutId id="2147483710" r:id="rId5"/>
    <p:sldLayoutId id="2147483711" r:id="rId6"/>
    <p:sldLayoutId id="2147483703" r:id="rId7"/>
    <p:sldLayoutId id="2147483679" r:id="rId8"/>
    <p:sldLayoutId id="2147483695" r:id="rId9"/>
    <p:sldLayoutId id="2147483717" r:id="rId10"/>
    <p:sldLayoutId id="2147483705" r:id="rId11"/>
    <p:sldLayoutId id="2147483706" r:id="rId12"/>
    <p:sldLayoutId id="2147483713" r:id="rId13"/>
    <p:sldLayoutId id="2147483712" r:id="rId14"/>
    <p:sldLayoutId id="2147483670" r:id="rId15"/>
    <p:sldLayoutId id="2147483692" r:id="rId16"/>
    <p:sldLayoutId id="2147483696" r:id="rId17"/>
    <p:sldLayoutId id="2147483707" r:id="rId18"/>
    <p:sldLayoutId id="2147483715" r:id="rId19"/>
    <p:sldLayoutId id="2147483683" r:id="rId20"/>
    <p:sldLayoutId id="2147483681" r:id="rId21"/>
    <p:sldLayoutId id="2147483697" r:id="rId22"/>
    <p:sldLayoutId id="2147483691" r:id="rId23"/>
    <p:sldLayoutId id="2147483693" r:id="rId24"/>
    <p:sldLayoutId id="2147483684" r:id="rId25"/>
    <p:sldLayoutId id="2147483685" r:id="rId26"/>
    <p:sldLayoutId id="2147483694" r:id="rId27"/>
    <p:sldLayoutId id="2147483686" r:id="rId28"/>
    <p:sldLayoutId id="2147483688" r:id="rId29"/>
    <p:sldLayoutId id="2147483704" r:id="rId3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 userDrawn="1">
          <p15:clr>
            <a:srgbClr val="F26B43"/>
          </p15:clr>
        </p15:guide>
        <p15:guide id="2" orient="horz" pos="891" userDrawn="1">
          <p15:clr>
            <a:srgbClr val="F26B43"/>
          </p15:clr>
        </p15:guide>
        <p15:guide id="3" pos="3933" userDrawn="1">
          <p15:clr>
            <a:srgbClr val="F26B43"/>
          </p15:clr>
        </p15:guide>
        <p15:guide id="4" pos="5566" userDrawn="1">
          <p15:clr>
            <a:srgbClr val="F26B43"/>
          </p15:clr>
        </p15:guide>
        <p15:guide id="5" pos="7380" userDrawn="1">
          <p15:clr>
            <a:srgbClr val="F26B43"/>
          </p15:clr>
        </p15:guide>
        <p15:guide id="6" pos="395" userDrawn="1">
          <p15:clr>
            <a:srgbClr val="F26B43"/>
          </p15:clr>
        </p15:guide>
        <p15:guide id="8" orient="horz" pos="210" userDrawn="1">
          <p15:clr>
            <a:srgbClr val="F26B43"/>
          </p15:clr>
        </p15:guide>
        <p15:guide id="10" orient="horz" pos="2343" userDrawn="1">
          <p15:clr>
            <a:srgbClr val="F26B43"/>
          </p15:clr>
        </p15:guide>
        <p15:guide id="11" orient="horz" pos="2433" userDrawn="1">
          <p15:clr>
            <a:srgbClr val="F26B43"/>
          </p15:clr>
        </p15:guide>
        <p15:guide id="12" orient="horz" pos="38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3" y="3398400"/>
            <a:ext cx="6480000" cy="2340314"/>
          </a:xfrm>
        </p:spPr>
        <p:txBody>
          <a:bodyPr/>
          <a:lstStyle/>
          <a:p>
            <a:r>
              <a:rPr lang="ro-RO" dirty="0"/>
              <a:t>Aplicație de procesare de imagine</a:t>
            </a:r>
            <a:br>
              <a:rPr lang="en-US" noProof="0" dirty="0"/>
            </a:br>
            <a:br>
              <a:rPr lang="en-US" sz="1100" b="0" noProof="0" dirty="0"/>
            </a:br>
            <a:r>
              <a:rPr lang="ro-RO" sz="1100" b="0" dirty="0"/>
              <a:t>Î</a:t>
            </a:r>
            <a:r>
              <a:rPr lang="ro-RO" sz="1100" b="0" noProof="0" dirty="0"/>
              <a:t>ndrumători</a:t>
            </a:r>
            <a:r>
              <a:rPr lang="en-US" sz="1100" b="0" dirty="0"/>
              <a:t>: Suliman Caius Constantin </a:t>
            </a:r>
            <a:r>
              <a:rPr lang="ro-RO" sz="1100" b="0" dirty="0"/>
              <a:t>și Verzea Ionuț</a:t>
            </a:r>
            <a:br>
              <a:rPr lang="en-US" sz="2200" b="0" dirty="0"/>
            </a:br>
            <a:r>
              <a:rPr lang="ro-RO" sz="2200" b="0" dirty="0"/>
              <a:t>Elevi: Laurențiu Andrei și Anita Boghea</a:t>
            </a:r>
            <a:endParaRPr lang="en-US" sz="2200" b="0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664105" y="5843704"/>
            <a:ext cx="6480000" cy="324000"/>
          </a:xfrm>
        </p:spPr>
        <p:txBody>
          <a:bodyPr/>
          <a:lstStyle/>
          <a:p>
            <a:r>
              <a:rPr lang="en-US" sz="1000" dirty="0"/>
              <a:t>Siemens Corporate Technology</a:t>
            </a:r>
          </a:p>
          <a:p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Restricted © Siemens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01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Rezultate experimentale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9DDF2F-9787-4F3B-99FE-9AF72A174BFF}"/>
              </a:ext>
            </a:extLst>
          </p:cNvPr>
          <p:cNvSpPr/>
          <p:nvPr/>
        </p:nvSpPr>
        <p:spPr bwMode="auto">
          <a:xfrm>
            <a:off x="2201149" y="2344967"/>
            <a:ext cx="81195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34462-F3E3-4E5D-A474-D44D1DA05177}"/>
              </a:ext>
            </a:extLst>
          </p:cNvPr>
          <p:cNvSpPr txBox="1"/>
          <p:nvPr/>
        </p:nvSpPr>
        <p:spPr>
          <a:xfrm>
            <a:off x="1856395" y="2162342"/>
            <a:ext cx="1501459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Emboss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B428506-658B-4814-8045-050C736DDB42}"/>
              </a:ext>
            </a:extLst>
          </p:cNvPr>
          <p:cNvSpPr/>
          <p:nvPr/>
        </p:nvSpPr>
        <p:spPr bwMode="auto">
          <a:xfrm>
            <a:off x="9138698" y="2356554"/>
            <a:ext cx="88815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6B7237-C788-4D1E-AAAF-76364A087894}"/>
              </a:ext>
            </a:extLst>
          </p:cNvPr>
          <p:cNvSpPr/>
          <p:nvPr/>
        </p:nvSpPr>
        <p:spPr bwMode="auto">
          <a:xfrm>
            <a:off x="5705113" y="5014442"/>
            <a:ext cx="788124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30CC8A-A6D2-468B-B1C2-5FC4996CD004}"/>
              </a:ext>
            </a:extLst>
          </p:cNvPr>
          <p:cNvSpPr txBox="1"/>
          <p:nvPr/>
        </p:nvSpPr>
        <p:spPr>
          <a:xfrm>
            <a:off x="5650442" y="4799674"/>
            <a:ext cx="897466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TV_60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37AF0-C31C-453E-B695-DE192D4E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" y="1409548"/>
            <a:ext cx="2083646" cy="2446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F3C94E-1E0E-4504-A2E1-C9ED541E37E9}"/>
              </a:ext>
            </a:extLst>
          </p:cNvPr>
          <p:cNvSpPr txBox="1"/>
          <p:nvPr/>
        </p:nvSpPr>
        <p:spPr>
          <a:xfrm>
            <a:off x="8816951" y="2137949"/>
            <a:ext cx="1501459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Two Tones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733E6-A11F-4324-9055-4F05304F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86" y="1426417"/>
            <a:ext cx="2083646" cy="2446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78F294-2186-4725-825F-ACD406CE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18" y="1414799"/>
            <a:ext cx="2080297" cy="24381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CF4AC6-B9B9-4D12-80D9-80AC0B24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851" y="1433402"/>
            <a:ext cx="2080340" cy="24723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9F9266-1EAE-4EF1-9B29-04FF3D4C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67" y="4018317"/>
            <a:ext cx="2083646" cy="24469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937D28-8309-44C3-9094-6ABD3B63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37" y="4006390"/>
            <a:ext cx="2104230" cy="24588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0A2B73-CFDA-4F9E-82A6-CF1ABDC10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10F0A-82E6-4E38-8105-C658E93FC2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ro-RO" dirty="0">
                <a:solidFill>
                  <a:schemeClr val="bg1"/>
                </a:solidFill>
              </a:rPr>
              <a:t>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Demo_Siemens">
            <a:hlinkClick r:id="" action="ppaction://media"/>
            <a:extLst>
              <a:ext uri="{FF2B5EF4-FFF2-40B4-BE49-F238E27FC236}">
                <a16:creationId xmlns:a16="http://schemas.microsoft.com/office/drawing/2014/main" id="{27E38DA5-DCC0-45DC-90C8-640A3B41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2788" y="1661823"/>
            <a:ext cx="8232774" cy="43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DCB81-B3F7-469E-915F-0D3C72E5F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3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479F0D-428C-49E5-97DD-17BBEA20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1143000"/>
            <a:ext cx="8790476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9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BEE79-9E83-40C8-A947-E4684754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4">
            <a:extLst>
              <a:ext uri="{FF2B5EF4-FFF2-40B4-BE49-F238E27FC236}">
                <a16:creationId xmlns:a16="http://schemas.microsoft.com/office/drawing/2014/main" id="{5FA8081E-AEEE-4A62-B06D-074029A80D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50957"/>
            <a:ext cx="4658996" cy="4816482"/>
          </a:xfrm>
        </p:spPr>
      </p:pic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>
          <a:xfrm>
            <a:off x="4658996" y="1371600"/>
            <a:ext cx="7539354" cy="4795200"/>
          </a:xfrm>
        </p:spPr>
        <p:txBody>
          <a:bodyPr/>
          <a:lstStyle/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Tehnologii utilizate în dezvoltarea aplicației	3</a:t>
            </a:r>
          </a:p>
          <a:p>
            <a:pPr lvl="1"/>
            <a:r>
              <a:rPr lang="en-US" dirty="0"/>
              <a:t>Despre aplica</a:t>
            </a:r>
            <a:r>
              <a:rPr lang="ro-RO" dirty="0"/>
              <a:t>ț</a:t>
            </a:r>
            <a:r>
              <a:rPr lang="en-US" dirty="0"/>
              <a:t>ie</a:t>
            </a:r>
            <a:r>
              <a:rPr lang="en-US" noProof="0" dirty="0"/>
              <a:t>	</a:t>
            </a:r>
            <a:r>
              <a:rPr lang="ro-RO" noProof="0" dirty="0"/>
              <a:t>4</a:t>
            </a:r>
            <a:endParaRPr lang="ro-RO" dirty="0"/>
          </a:p>
          <a:p>
            <a:pPr lvl="1"/>
            <a:r>
              <a:rPr lang="ro-RO" noProof="0" dirty="0"/>
              <a:t>Rezultate experimentale	8</a:t>
            </a:r>
          </a:p>
          <a:p>
            <a:pPr lvl="1"/>
            <a:r>
              <a:rPr lang="ro-RO" dirty="0"/>
              <a:t>Demo	11</a:t>
            </a:r>
            <a:endParaRPr lang="en-US" noProof="0" dirty="0"/>
          </a:p>
        </p:txBody>
      </p:sp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8349" cy="1371601"/>
          </a:xfrm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ro-RO" dirty="0">
                <a:solidFill>
                  <a:schemeClr val="bg1"/>
                </a:solidFill>
              </a:rPr>
              <a:t>Cuprins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D4B60-4DC7-4772-8892-813583FA3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90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8349" cy="1371601"/>
          </a:xfrm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Tehnologii utilizate </a:t>
            </a:r>
            <a:r>
              <a:rPr lang="ro-RO" dirty="0">
                <a:solidFill>
                  <a:schemeClr val="bg1"/>
                </a:solidFill>
              </a:rPr>
              <a:t>în dezvoltarea </a:t>
            </a:r>
            <a:r>
              <a:rPr lang="en-US" dirty="0">
                <a:solidFill>
                  <a:schemeClr val="bg1"/>
                </a:solidFill>
              </a:rPr>
              <a:t>aplica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US" dirty="0">
                <a:solidFill>
                  <a:schemeClr val="bg1"/>
                </a:solidFill>
              </a:rPr>
              <a:t>iei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04BD6-C022-438E-8C41-3D244387D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843" y="1371600"/>
            <a:ext cx="5673506" cy="4910676"/>
          </a:xfrm>
          <a:solidFill>
            <a:srgbClr val="CDD9E1"/>
          </a:solidFill>
        </p:spPr>
        <p:txBody>
          <a:bodyPr/>
          <a:lstStyle/>
          <a:p>
            <a:endParaRPr lang="ro-RO" dirty="0"/>
          </a:p>
          <a:p>
            <a:r>
              <a:rPr lang="ro-RO" dirty="0"/>
              <a:t>Tehnologii utilizate</a:t>
            </a:r>
            <a:r>
              <a:rPr lang="en-US" dirty="0"/>
              <a:t>:</a:t>
            </a:r>
            <a:endParaRPr lang="ro-RO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QT Creator –</a:t>
            </a:r>
            <a:r>
              <a:rPr lang="ro-RO" dirty="0"/>
              <a:t> interfață grafică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Visual Studio –</a:t>
            </a:r>
            <a:r>
              <a:rPr lang="ro-RO" dirty="0"/>
              <a:t> mediul de dezvoltare software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</a:t>
            </a:r>
            <a:r>
              <a:rPr lang="ro-RO" dirty="0"/>
              <a:t>M</a:t>
            </a:r>
            <a:r>
              <a:rPr lang="en-US" dirty="0"/>
              <a:t>ake – </a:t>
            </a:r>
            <a:r>
              <a:rPr lang="ro-RO" dirty="0"/>
              <a:t>generarea soluției pentru proiect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Git – </a:t>
            </a:r>
            <a:r>
              <a:rPr lang="ro-RO" dirty="0"/>
              <a:t>sistem de versionare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dirty="0"/>
              <a:t>C++</a:t>
            </a:r>
            <a:r>
              <a:rPr lang="en-US" dirty="0"/>
              <a:t> </a:t>
            </a:r>
            <a:r>
              <a:rPr lang="ro-RO" dirty="0"/>
              <a:t>- limbajul de programare ales pentru dezvoltarea proiectului</a:t>
            </a:r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897F52-A8AD-48DC-85D9-2E672E02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71600"/>
            <a:ext cx="6524842" cy="4910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3095B-9944-45EE-A0C4-FB74D454F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66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E09D6-B630-46FE-944C-0F8271201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65775" y="1414800"/>
            <a:ext cx="6632574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Aplicație ce aplică diferite filtre asupra imaginilor, imagini pe care le putem salva apoi sub orice alt format dorim.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Interfața </a:t>
            </a:r>
            <a:r>
              <a:rPr lang="en-US" dirty="0"/>
              <a:t>a </a:t>
            </a:r>
            <a:r>
              <a:rPr lang="ro-RO" dirty="0"/>
              <a:t>fost creată</a:t>
            </a:r>
            <a:r>
              <a:rPr lang="en-US" dirty="0"/>
              <a:t> </a:t>
            </a:r>
            <a:r>
              <a:rPr lang="ro-RO" dirty="0"/>
              <a:t>folosind</a:t>
            </a:r>
            <a:r>
              <a:rPr lang="en-US" dirty="0"/>
              <a:t> QT Creator</a:t>
            </a:r>
            <a:r>
              <a:rPr lang="ro-RO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Procesarea </a:t>
            </a:r>
            <a:r>
              <a:rPr lang="ro-RO" dirty="0"/>
              <a:t>de imagine a fost</a:t>
            </a:r>
            <a:r>
              <a:rPr lang="en-US" dirty="0"/>
              <a:t> f</a:t>
            </a:r>
            <a:r>
              <a:rPr lang="ro-RO" dirty="0"/>
              <a:t>ă</a:t>
            </a:r>
            <a:r>
              <a:rPr lang="en-US" dirty="0"/>
              <a:t>cut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Visual Studio </a:t>
            </a:r>
            <a:r>
              <a:rPr lang="ro-RO" dirty="0"/>
              <a:t>folosind limbajul de programare C++ și librăria Open CV.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Aplicație de procesare de imagine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0A65E-3B10-45F2-94EA-C584E1FF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9" y="1414800"/>
            <a:ext cx="5568563" cy="475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8402F-42E7-44DB-97F9-E88FF78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E09D6-B630-46FE-944C-0F8271201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76" y="1414800"/>
            <a:ext cx="7775574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o-R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Meniul File </a:t>
            </a:r>
            <a:r>
              <a:rPr lang="ro-RO" dirty="0"/>
              <a:t>conține următoarele funcționalități:</a:t>
            </a:r>
          </a:p>
          <a:p>
            <a:pPr marL="465750" lvl="2" indent="-285750"/>
            <a:r>
              <a:rPr lang="ro-RO" dirty="0"/>
              <a:t>Open </a:t>
            </a:r>
            <a:r>
              <a:rPr lang="ro-RO" b="0" dirty="0"/>
              <a:t>→</a:t>
            </a:r>
            <a:r>
              <a:rPr lang="ro-RO" dirty="0"/>
              <a:t> </a:t>
            </a:r>
            <a:r>
              <a:rPr lang="ro-RO" b="0" dirty="0"/>
              <a:t>permite deschiderea imaginilor</a:t>
            </a:r>
          </a:p>
          <a:p>
            <a:pPr marL="465750" lvl="2" indent="-285750"/>
            <a:r>
              <a:rPr lang="ro-RO" dirty="0"/>
              <a:t>Save </a:t>
            </a:r>
            <a:r>
              <a:rPr lang="ro-RO" b="0" dirty="0"/>
              <a:t>→ salvează imaginea procesată în format *.png</a:t>
            </a:r>
          </a:p>
          <a:p>
            <a:pPr marL="465750" lvl="2" indent="-285750"/>
            <a:r>
              <a:rPr lang="ro-RO" dirty="0"/>
              <a:t>Save as </a:t>
            </a:r>
            <a:r>
              <a:rPr lang="ro-RO" b="0" dirty="0"/>
              <a:t>→</a:t>
            </a:r>
            <a:r>
              <a:rPr lang="ro-RO" dirty="0"/>
              <a:t> </a:t>
            </a:r>
            <a:r>
              <a:rPr lang="ro-RO" b="0" dirty="0"/>
              <a:t>salvează imaginea într-unul dintre formaturile *.png, *.jpg, *.tiff, *.gif</a:t>
            </a:r>
          </a:p>
          <a:p>
            <a:pPr marL="465750" lvl="2" indent="-285750"/>
            <a:r>
              <a:rPr lang="ro-RO" dirty="0"/>
              <a:t>Recent files </a:t>
            </a:r>
            <a:r>
              <a:rPr lang="ro-RO" b="0" dirty="0"/>
              <a:t>→</a:t>
            </a:r>
            <a:r>
              <a:rPr lang="ro-RO" dirty="0"/>
              <a:t> </a:t>
            </a:r>
            <a:r>
              <a:rPr lang="ro-RO" b="0" dirty="0"/>
              <a:t>afișează o fereastră cu ultimele 10 imagini încărcate de unde le putem accesa direct</a:t>
            </a:r>
          </a:p>
          <a:p>
            <a:pPr marL="465750" lvl="2" indent="-285750"/>
            <a:r>
              <a:rPr lang="ro-RO" dirty="0"/>
              <a:t>Exit </a:t>
            </a:r>
            <a:r>
              <a:rPr lang="ro-RO" b="0" dirty="0"/>
              <a:t>→</a:t>
            </a:r>
            <a:r>
              <a:rPr lang="ro-RO" dirty="0"/>
              <a:t> </a:t>
            </a:r>
            <a:r>
              <a:rPr lang="ro-RO" b="0" dirty="0"/>
              <a:t>iese din aplicație</a:t>
            </a:r>
            <a:endParaRPr lang="en-US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Aplicație de procesare de imagine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32751-2191-4C0C-9F4E-0509ED92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801"/>
            <a:ext cx="4422775" cy="480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2954A-6962-4358-8C38-8E1DFD90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E09D6-B630-46FE-944C-0F8271201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76" y="1414800"/>
            <a:ext cx="7775574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Meniul Edit </a:t>
            </a:r>
            <a:r>
              <a:rPr lang="ro-RO" dirty="0"/>
              <a:t>conține toate filtrele care pot fi aplicate asupra unei imagini, împreună cu butoane pentru Undo și Redo.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b="1" dirty="0"/>
              <a:t>Filtrele implementate </a:t>
            </a:r>
            <a:r>
              <a:rPr lang="ro-RO" dirty="0"/>
              <a:t>în aplicație sunt:</a:t>
            </a:r>
          </a:p>
          <a:p>
            <a:pPr marL="465750" lvl="1" indent="-285750"/>
            <a:r>
              <a:rPr lang="ro-RO" sz="1700" b="1" dirty="0"/>
              <a:t>GrayScale Luminance</a:t>
            </a:r>
          </a:p>
          <a:p>
            <a:pPr marL="465750" lvl="1" indent="-285750"/>
            <a:r>
              <a:rPr lang="ro-RO" sz="1700" b="1" dirty="0"/>
              <a:t>GrayScale Average</a:t>
            </a:r>
          </a:p>
          <a:p>
            <a:pPr marL="465750" lvl="1" indent="-285750"/>
            <a:r>
              <a:rPr lang="ro-RO" sz="1700" b="1" dirty="0"/>
              <a:t>Sepia</a:t>
            </a:r>
          </a:p>
          <a:p>
            <a:pPr marL="465750" lvl="1" indent="-285750"/>
            <a:r>
              <a:rPr lang="ro-RO" sz="1700" b="1" dirty="0"/>
              <a:t>Blur</a:t>
            </a:r>
          </a:p>
          <a:p>
            <a:pPr marL="465750" lvl="1" indent="-285750"/>
            <a:r>
              <a:rPr lang="ro-RO" sz="1700" b="1" dirty="0"/>
              <a:t>Negative</a:t>
            </a:r>
          </a:p>
          <a:p>
            <a:pPr marL="465750" lvl="1" indent="-285750"/>
            <a:r>
              <a:rPr lang="ro-RO" sz="1700" b="1" dirty="0"/>
              <a:t>Two Tones</a:t>
            </a:r>
          </a:p>
          <a:p>
            <a:pPr marL="465750" lvl="1" indent="-285750"/>
            <a:r>
              <a:rPr lang="ro-RO" sz="1700" b="1" dirty="0"/>
              <a:t>Emboss</a:t>
            </a:r>
          </a:p>
          <a:p>
            <a:pPr marL="465750" lvl="1" indent="-285750"/>
            <a:r>
              <a:rPr lang="ro-RO" sz="1700" b="1" dirty="0"/>
              <a:t>Brightness</a:t>
            </a:r>
          </a:p>
          <a:p>
            <a:pPr marL="465750" lvl="1" indent="-285750"/>
            <a:r>
              <a:rPr lang="ro-RO" sz="1700" b="1" dirty="0"/>
              <a:t>TV_60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Aplicație de procesare de imagine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F721-9BF5-4A76-964D-E0A0634D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" y="1414801"/>
            <a:ext cx="4417468" cy="475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8F7E4-E28B-4E32-96C0-3240F792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E09D6-B630-46FE-944C-0F8271201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2776" y="1414800"/>
            <a:ext cx="7775574" cy="47520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b="1" dirty="0"/>
              <a:t>Meniul Help </a:t>
            </a:r>
            <a:r>
              <a:rPr lang="ro-RO" dirty="0"/>
              <a:t>conține butoane pentru About și Info, care afișează informații despre proiect.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Pe lângă meniul prezentat, am implementat și un toolbar cu pictograme ce reprezintă scurtături pentru funcționalități care se regăsesc și în meniul File.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dirty="0"/>
              <a:t>De asemenea, aplicația conține și un status bar care afișează informații despre acțiunile pe care utilizatorul le face.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o-RO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Aplicație de procesare de imagine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5323-8AC6-4EB4-96AD-DB24E05E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800"/>
            <a:ext cx="4422776" cy="475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7B656-0A54-47AB-A66F-67362C89D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6B320-F952-478F-A3C6-B1F87E40F358}"/>
              </a:ext>
            </a:extLst>
          </p:cNvPr>
          <p:cNvSpPr/>
          <p:nvPr/>
        </p:nvSpPr>
        <p:spPr bwMode="auto">
          <a:xfrm>
            <a:off x="31005" y="1828799"/>
            <a:ext cx="1527175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F4EB5EB-10FB-4272-BC25-40B7642154B3}"/>
              </a:ext>
            </a:extLst>
          </p:cNvPr>
          <p:cNvCxnSpPr>
            <a:stCxn id="3" idx="3"/>
          </p:cNvCxnSpPr>
          <p:nvPr/>
        </p:nvCxnSpPr>
        <p:spPr bwMode="auto">
          <a:xfrm>
            <a:off x="1558180" y="1943099"/>
            <a:ext cx="3169395" cy="1333501"/>
          </a:xfrm>
          <a:prstGeom prst="bentConnector3">
            <a:avLst>
              <a:gd name="adj1" fmla="val 93402"/>
            </a:avLst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2CE792-D8A1-4F90-877F-70611DC093AF}"/>
              </a:ext>
            </a:extLst>
          </p:cNvPr>
          <p:cNvSpPr/>
          <p:nvPr/>
        </p:nvSpPr>
        <p:spPr bwMode="auto">
          <a:xfrm>
            <a:off x="31005" y="6019800"/>
            <a:ext cx="2639170" cy="147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CE57C23-45D0-432A-BB2F-53DCB502C3CE}"/>
              </a:ext>
            </a:extLst>
          </p:cNvPr>
          <p:cNvCxnSpPr/>
          <p:nvPr/>
        </p:nvCxnSpPr>
        <p:spPr bwMode="auto">
          <a:xfrm flipV="1">
            <a:off x="2670175" y="4648200"/>
            <a:ext cx="2057400" cy="1447800"/>
          </a:xfrm>
          <a:prstGeom prst="bentConnector3">
            <a:avLst>
              <a:gd name="adj1" fmla="val 90193"/>
            </a:avLst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696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Rezultate experimentale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9DDF2F-9787-4F3B-99FE-9AF72A174BFF}"/>
              </a:ext>
            </a:extLst>
          </p:cNvPr>
          <p:cNvSpPr/>
          <p:nvPr/>
        </p:nvSpPr>
        <p:spPr bwMode="auto">
          <a:xfrm>
            <a:off x="2269672" y="2368772"/>
            <a:ext cx="118255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34462-F3E3-4E5D-A474-D44D1DA05177}"/>
              </a:ext>
            </a:extLst>
          </p:cNvPr>
          <p:cNvSpPr txBox="1"/>
          <p:nvPr/>
        </p:nvSpPr>
        <p:spPr>
          <a:xfrm>
            <a:off x="2079873" y="2002890"/>
            <a:ext cx="1501459" cy="49961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GrayScale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Luminance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B428506-658B-4814-8045-050C736DDB42}"/>
              </a:ext>
            </a:extLst>
          </p:cNvPr>
          <p:cNvSpPr/>
          <p:nvPr/>
        </p:nvSpPr>
        <p:spPr bwMode="auto">
          <a:xfrm>
            <a:off x="9116556" y="2372549"/>
            <a:ext cx="88815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6B7237-C788-4D1E-AAAF-76364A087894}"/>
              </a:ext>
            </a:extLst>
          </p:cNvPr>
          <p:cNvSpPr/>
          <p:nvPr/>
        </p:nvSpPr>
        <p:spPr bwMode="auto">
          <a:xfrm>
            <a:off x="5794375" y="4893715"/>
            <a:ext cx="788124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30CC8A-A6D2-468B-B1C2-5FC4996CD004}"/>
              </a:ext>
            </a:extLst>
          </p:cNvPr>
          <p:cNvSpPr txBox="1"/>
          <p:nvPr/>
        </p:nvSpPr>
        <p:spPr>
          <a:xfrm>
            <a:off x="5739704" y="4688506"/>
            <a:ext cx="897466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Negative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37AF0-C31C-453E-B695-DE192D4E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4" y="1425909"/>
            <a:ext cx="2083646" cy="244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6F32B-E5F4-4D98-9CDA-478AAC6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38" y="1420100"/>
            <a:ext cx="2075811" cy="24585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F3C94E-1E0E-4504-A2E1-C9ED541E37E9}"/>
              </a:ext>
            </a:extLst>
          </p:cNvPr>
          <p:cNvSpPr txBox="1"/>
          <p:nvPr/>
        </p:nvSpPr>
        <p:spPr>
          <a:xfrm>
            <a:off x="8796746" y="2002890"/>
            <a:ext cx="1501459" cy="49961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GrayScale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Average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733E6-A11F-4324-9055-4F05304F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88" y="1426417"/>
            <a:ext cx="2083646" cy="2446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987B5-CF38-4686-BC23-58AE98AB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060" y="1426417"/>
            <a:ext cx="2086523" cy="2457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A64A3D-24BE-4D8F-88DD-D29C4E15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3987271"/>
            <a:ext cx="2075811" cy="245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0FFBE-AE32-4C77-926E-20715994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499" y="3987271"/>
            <a:ext cx="2068718" cy="2458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EFB902-17DF-4853-A942-20D4DF9F9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FB92C-9F58-4453-A0BB-FABDC93833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1AAAA"/>
          </a:solidFill>
        </p:spPr>
        <p:txBody>
          <a:bodyPr/>
          <a:lstStyle/>
          <a:p>
            <a:br>
              <a:rPr lang="ro-RO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Rezultate experimentale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9DDF2F-9787-4F3B-99FE-9AF72A174BFF}"/>
              </a:ext>
            </a:extLst>
          </p:cNvPr>
          <p:cNvSpPr/>
          <p:nvPr/>
        </p:nvSpPr>
        <p:spPr bwMode="auto">
          <a:xfrm>
            <a:off x="2212975" y="2318803"/>
            <a:ext cx="610486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34462-F3E3-4E5D-A474-D44D1DA05177}"/>
              </a:ext>
            </a:extLst>
          </p:cNvPr>
          <p:cNvSpPr txBox="1"/>
          <p:nvPr/>
        </p:nvSpPr>
        <p:spPr>
          <a:xfrm>
            <a:off x="2155557" y="2100702"/>
            <a:ext cx="601976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Blur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4BA2F-622C-432D-AB92-DE66CBBD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6" y="1414799"/>
            <a:ext cx="2097569" cy="245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7C603-189C-4F3B-8C8A-D5322660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01" y="1420101"/>
            <a:ext cx="2058942" cy="245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102A5-83A8-411A-BF15-A8E3DCE49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27" y="1420100"/>
            <a:ext cx="2075810" cy="245323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FB428506-658B-4814-8045-050C736DDB42}"/>
              </a:ext>
            </a:extLst>
          </p:cNvPr>
          <p:cNvSpPr/>
          <p:nvPr/>
        </p:nvSpPr>
        <p:spPr bwMode="auto">
          <a:xfrm>
            <a:off x="9097222" y="2352021"/>
            <a:ext cx="88815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33AD8-11E5-42D1-92F8-E41D9D108E33}"/>
              </a:ext>
            </a:extLst>
          </p:cNvPr>
          <p:cNvSpPr txBox="1"/>
          <p:nvPr/>
        </p:nvSpPr>
        <p:spPr>
          <a:xfrm>
            <a:off x="9021729" y="2138298"/>
            <a:ext cx="1021064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Brightness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49AEAE-1BE7-4736-A4E6-4828BAC4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375" y="1420100"/>
            <a:ext cx="2075811" cy="2453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0068CD-A788-4E76-956F-0B26ADCFA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025" y="3960542"/>
            <a:ext cx="2083646" cy="24469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21B6AE-F64D-4F0A-91BE-6BF10B23B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010" y="3970872"/>
            <a:ext cx="2075810" cy="2442678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866B7237-C788-4D1E-AAAF-76364A087894}"/>
              </a:ext>
            </a:extLst>
          </p:cNvPr>
          <p:cNvSpPr/>
          <p:nvPr/>
        </p:nvSpPr>
        <p:spPr bwMode="auto">
          <a:xfrm>
            <a:off x="5860689" y="4941683"/>
            <a:ext cx="559321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30CC8A-A6D2-468B-B1C2-5FC4996CD004}"/>
              </a:ext>
            </a:extLst>
          </p:cNvPr>
          <p:cNvSpPr txBox="1"/>
          <p:nvPr/>
        </p:nvSpPr>
        <p:spPr>
          <a:xfrm>
            <a:off x="5774075" y="4744673"/>
            <a:ext cx="668663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ro-RO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Sepia</a:t>
            </a:r>
            <a:endParaRPr lang="en-US" sz="1200" b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E9EBE2-2462-44DB-9E11-1811F6ED2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0575" y="166614"/>
            <a:ext cx="225282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8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16x9-standard-eng-v2-3.pptx" id="{3522008E-0D73-45D2-9E18-1F07B1F922D9}" vid="{FEE10E9F-E639-4564-B07C-E103F0614B24}"/>
    </a:ext>
  </a:extLst>
</a:theme>
</file>

<file path=ppt/theme/theme2.xml><?xml version="1.0" encoding="utf-8"?>
<a:theme xmlns:a="http://schemas.openxmlformats.org/drawingml/2006/main" name="Office-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Four objects + Navigation</Name>
  <PpLayout>32</PpLayout>
  <Index>22</Index>
</p4ppTags>
</file>

<file path=customXml/item10.xml><?xml version="1.0" encoding="utf-8"?>
<p4ppTags>
  <Name>Two columns</Name>
  <PpLayout>29</PpLayout>
  <Index>12</Index>
</p4ppTags>
</file>

<file path=customXml/item11.xml><?xml version="1.0" encoding="utf-8"?>
<p4ppTags>
  <Name>Two columns + Navigation</Name>
  <PpLayout>32</PpLayout>
  <Index>19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/>
</file>

<file path=customXml/item14.xml><?xml version="1.0" encoding="utf-8"?>
<p4ppTags>
  <Name>One object (small) + Navigation</Name>
  <PpLayout>32</PpLayout>
  <Index>18</Index>
</p4ppTags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89CA60D493C4BB3F5FE88CD7BB780" ma:contentTypeVersion="0" ma:contentTypeDescription="Create a new document." ma:contentTypeScope="" ma:versionID="8cc1f2887662354fde422c1d85c3149d">
  <xsd:schema xmlns:xsd="http://www.w3.org/2001/XMLSchema" xmlns:xs="http://www.w3.org/2001/XMLSchema" xmlns:p="http://schemas.microsoft.com/office/2006/metadata/properties" xmlns:ns2="a7c7e564-0c2f-4785-a655-0a2722500ce5" targetNamespace="http://schemas.microsoft.com/office/2006/metadata/properties" ma:root="true" ma:fieldsID="c0670030f8b1b5eaa995993c852555a4" ns2:_="">
    <xsd:import namespace="a7c7e564-0c2f-4785-a655-0a2722500ce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c7e564-0c2f-4785-a655-0a2722500ce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p4ppTags>
  <Name>Two rows</Name>
  <PpLayout>32</PpLayout>
  <Index>13</Index>
</p4ppTags>
</file>

<file path=customXml/item17.xml><?xml version="1.0" encoding="utf-8"?>
<p4ppTags>
  <Name>Free Content + Navigation</Name>
  <PpLayout>32</PpLayout>
  <Index>16</Index>
</p4ppTags>
</file>

<file path=customXml/item18.xml><?xml version="1.0" encoding="utf-8"?>
<p4ppTags>
  <Name>One object (large) + Navigation</Name>
  <PpLayout>32</PpLayout>
  <Index>17</Index>
</p4ppTags>
</file>

<file path=customXml/item19.xml><?xml version="1.0" encoding="utf-8"?>
<p4ppTags>
  <Name>One object (large)</Name>
  <PpLayout>16</PpLayout>
  <Index>10</Index>
</p4ppTag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0.xml><?xml version="1.0" encoding="utf-8"?>
<p4ppTags>
  <Name>Four objects</Name>
  <PpLayout>24</PpLayout>
  <Index>15</Index>
</p4ppTags>
</file>

<file path=customXml/item21.xml><?xml version="1.0" encoding="utf-8"?>
<p4ppTags>
  <Name>Three columns + Navigation</Name>
  <PpLayout>32</PpLayout>
  <Index>20</Index>
</p4ppTags>
</file>

<file path=customXml/item3.xml><?xml version="1.0" encoding="utf-8"?>
<p4ppTags>
  <Name>Free Content</Name>
  <PpLayout>11</PpLayout>
  <Index>9</Index>
</p4ppTags>
</file>

<file path=customXml/item4.xml><?xml version="1.0" encoding="utf-8"?>
<p4ppTags>
  <Name>Free Content</Name>
  <PpLayout>11</PpLayout>
  <Index>9</Index>
</p4ppTag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p4ppTags>
  <Name>Three columns</Name>
  <PpLayout>32</PpLayout>
  <Index>14</Index>
</p4ppTags>
</file>

<file path=customXml/item7.xml><?xml version="1.0" encoding="utf-8"?>
<p4ppTags>
  <Name>Text + Index</Name>
  <PpLayout>32</PpLayout>
  <Index>8</Index>
</p4ppTags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p4ppTags>
  <Name>Two rows + Navigation</Name>
  <PpLayout>32</PpLayout>
  <Index>21</Index>
</p4ppTags>
</file>

<file path=customXml/itemProps1.xml><?xml version="1.0" encoding="utf-8"?>
<ds:datastoreItem xmlns:ds="http://schemas.openxmlformats.org/officeDocument/2006/customXml" ds:itemID="{EAB520BC-C6EC-457E-8AB5-55DB67C86858}">
  <ds:schemaRefs/>
</ds:datastoreItem>
</file>

<file path=customXml/itemProps10.xml><?xml version="1.0" encoding="utf-8"?>
<ds:datastoreItem xmlns:ds="http://schemas.openxmlformats.org/officeDocument/2006/customXml" ds:itemID="{1666F4C2-68F5-4840-A44A-1A646C0925A1}">
  <ds:schemaRefs/>
</ds:datastoreItem>
</file>

<file path=customXml/itemProps11.xml><?xml version="1.0" encoding="utf-8"?>
<ds:datastoreItem xmlns:ds="http://schemas.openxmlformats.org/officeDocument/2006/customXml" ds:itemID="{D7BABA95-BFFE-422B-8591-3271669EEA88}">
  <ds:schemaRefs/>
</ds:datastoreItem>
</file>

<file path=customXml/itemProps12.xml><?xml version="1.0" encoding="utf-8"?>
<ds:datastoreItem xmlns:ds="http://schemas.openxmlformats.org/officeDocument/2006/customXml" ds:itemID="{1618AA06-B22E-4D19-9680-0D7830426729}">
  <ds:schemaRefs/>
</ds:datastoreItem>
</file>

<file path=customXml/itemProps13.xml><?xml version="1.0" encoding="utf-8"?>
<ds:datastoreItem xmlns:ds="http://schemas.openxmlformats.org/officeDocument/2006/customXml" ds:itemID="{572FBA73-6DBF-45DA-8282-9342320CFAB0}">
  <ds:schemaRefs/>
</ds:datastoreItem>
</file>

<file path=customXml/itemProps14.xml><?xml version="1.0" encoding="utf-8"?>
<ds:datastoreItem xmlns:ds="http://schemas.openxmlformats.org/officeDocument/2006/customXml" ds:itemID="{D9FE249F-833E-4CF0-BECB-552D01D7DC9E}">
  <ds:schemaRefs/>
</ds:datastoreItem>
</file>

<file path=customXml/itemProps15.xml><?xml version="1.0" encoding="utf-8"?>
<ds:datastoreItem xmlns:ds="http://schemas.openxmlformats.org/officeDocument/2006/customXml" ds:itemID="{3AB25FA3-5FBE-4C2D-B73F-5BAB2A0878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c7e564-0c2f-4785-a655-0a2722500c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6.xml><?xml version="1.0" encoding="utf-8"?>
<ds:datastoreItem xmlns:ds="http://schemas.openxmlformats.org/officeDocument/2006/customXml" ds:itemID="{38AB8DE4-FD9B-4166-BEC3-3F1753596133}">
  <ds:schemaRefs/>
</ds:datastoreItem>
</file>

<file path=customXml/itemProps17.xml><?xml version="1.0" encoding="utf-8"?>
<ds:datastoreItem xmlns:ds="http://schemas.openxmlformats.org/officeDocument/2006/customXml" ds:itemID="{7CC5F709-E74B-4E5F-A728-923D5062EBEF}">
  <ds:schemaRefs/>
</ds:datastoreItem>
</file>

<file path=customXml/itemProps18.xml><?xml version="1.0" encoding="utf-8"?>
<ds:datastoreItem xmlns:ds="http://schemas.openxmlformats.org/officeDocument/2006/customXml" ds:itemID="{B27F640E-84DF-4F97-BC70-D045F1E6594F}">
  <ds:schemaRefs/>
</ds:datastoreItem>
</file>

<file path=customXml/itemProps19.xml><?xml version="1.0" encoding="utf-8"?>
<ds:datastoreItem xmlns:ds="http://schemas.openxmlformats.org/officeDocument/2006/customXml" ds:itemID="{80661B8B-A327-44F9-823B-4D9EE0B3EC78}">
  <ds:schemaRefs/>
</ds:datastoreItem>
</file>

<file path=customXml/itemProps2.xml><?xml version="1.0" encoding="utf-8"?>
<ds:datastoreItem xmlns:ds="http://schemas.openxmlformats.org/officeDocument/2006/customXml" ds:itemID="{C1C6CD5B-2C57-47D9-8A18-295495A07B1F}">
  <ds:schemaRefs>
    <ds:schemaRef ds:uri="a7c7e564-0c2f-4785-a655-0a2722500ce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0.xml><?xml version="1.0" encoding="utf-8"?>
<ds:datastoreItem xmlns:ds="http://schemas.openxmlformats.org/officeDocument/2006/customXml" ds:itemID="{1581BFFB-B4CE-47A8-BE77-DC1339B1E5A7}">
  <ds:schemaRefs/>
</ds:datastoreItem>
</file>

<file path=customXml/itemProps21.xml><?xml version="1.0" encoding="utf-8"?>
<ds:datastoreItem xmlns:ds="http://schemas.openxmlformats.org/officeDocument/2006/customXml" ds:itemID="{85D77EE6-52B7-48BE-9EDB-748F1EBB53DE}">
  <ds:schemaRefs/>
</ds:datastoreItem>
</file>

<file path=customXml/itemProps3.xml><?xml version="1.0" encoding="utf-8"?>
<ds:datastoreItem xmlns:ds="http://schemas.openxmlformats.org/officeDocument/2006/customXml" ds:itemID="{CDF95423-9C8E-4AC3-8BA6-4C53E4AE4BB0}">
  <ds:schemaRefs/>
</ds:datastoreItem>
</file>

<file path=customXml/itemProps4.xml><?xml version="1.0" encoding="utf-8"?>
<ds:datastoreItem xmlns:ds="http://schemas.openxmlformats.org/officeDocument/2006/customXml" ds:itemID="{D8097D0C-BE3E-4AEC-9593-65CFCCB19297}">
  <ds:schemaRefs/>
</ds:datastoreItem>
</file>

<file path=customXml/itemProps5.xml><?xml version="1.0" encoding="utf-8"?>
<ds:datastoreItem xmlns:ds="http://schemas.openxmlformats.org/officeDocument/2006/customXml" ds:itemID="{E42E1F35-8EB7-42C0-A23F-8D04753E4110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15CF3461-70D1-4B54-AFAB-DAFDA0A238CD}">
  <ds:schemaRefs/>
</ds:datastoreItem>
</file>

<file path=customXml/itemProps7.xml><?xml version="1.0" encoding="utf-8"?>
<ds:datastoreItem xmlns:ds="http://schemas.openxmlformats.org/officeDocument/2006/customXml" ds:itemID="{7E35FEDB-1F0E-4D67-A313-4AC59C26FF29}">
  <ds:schemaRefs/>
</ds:datastoreItem>
</file>

<file path=customXml/itemProps8.xml><?xml version="1.0" encoding="utf-8"?>
<ds:datastoreItem xmlns:ds="http://schemas.openxmlformats.org/officeDocument/2006/customXml" ds:itemID="{1C207E5B-EBFA-4202-96D4-610B3DA21282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6C79E4F8-DCFB-483C-880A-AEEC6AAFC83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sie-ppt-O365-16x9-standard-eng-v2-3</Template>
  <TotalTime>8532</TotalTime>
  <Words>364</Words>
  <Application>Microsoft Office PowerPoint</Application>
  <PresentationFormat>Custom</PresentationFormat>
  <Paragraphs>69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Siemens 2019</vt:lpstr>
      <vt:lpstr>Aplicație de procesare de imagine  Îndrumători: Suliman Caius Constantin și Verzea Ionuț Elevi: Laurențiu Andrei și Anita Boghea</vt:lpstr>
      <vt:lpstr> Cuprins</vt:lpstr>
      <vt:lpstr> Tehnologii utilizate în dezvoltarea aplicației</vt:lpstr>
      <vt:lpstr> Aplicație de procesare de imagine</vt:lpstr>
      <vt:lpstr> Aplicație de procesare de imagine</vt:lpstr>
      <vt:lpstr> Aplicație de procesare de imagine</vt:lpstr>
      <vt:lpstr> Aplicație de procesare de imagine</vt:lpstr>
      <vt:lpstr> Rezultate experimentale</vt:lpstr>
      <vt:lpstr> Rezultate experimentale</vt:lpstr>
      <vt:lpstr> Rezultate experimentale</vt:lpstr>
      <vt:lpstr> Demo</vt:lpstr>
      <vt:lpstr>PowerPoint Presentation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Arial Bold, 44 pt  Subhead, Arial Regular, 22 pt Smart panel width can be freely chosen</dc:title>
  <dc:creator>Mathe, Izabella Magdolna (ext) (IOT DS EU RO)</dc:creator>
  <dc:description>October 2019</dc:description>
  <cp:lastModifiedBy>Laur Andrei</cp:lastModifiedBy>
  <cp:revision>57</cp:revision>
  <cp:lastPrinted>2017-05-16T13:00:22Z</cp:lastPrinted>
  <dcterms:created xsi:type="dcterms:W3CDTF">2020-01-27T09:22:00Z</dcterms:created>
  <dcterms:modified xsi:type="dcterms:W3CDTF">2021-09-20T07:44:47Z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ContentTypeId">
    <vt:lpwstr>0x01010098589CA60D493C4BB3F5FE88CD7BB780</vt:lpwstr>
  </property>
</Properties>
</file>